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9" r:id="rId2"/>
    <p:sldId id="304" r:id="rId3"/>
    <p:sldId id="306" r:id="rId4"/>
    <p:sldId id="307" r:id="rId5"/>
    <p:sldId id="308" r:id="rId6"/>
    <p:sldId id="309" r:id="rId7"/>
    <p:sldId id="310" r:id="rId8"/>
    <p:sldId id="311" r:id="rId9"/>
    <p:sldId id="31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passe d’une représentation en chiffres à une représentation liée à la monnaie.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16680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38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4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694516" y="387689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690772" y="453517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76BF2A-3383-3F1B-556C-66A4D1AF7A53}"/>
              </a:ext>
            </a:extLst>
          </p:cNvPr>
          <p:cNvSpPr/>
          <p:nvPr/>
        </p:nvSpPr>
        <p:spPr>
          <a:xfrm>
            <a:off x="690771" y="519344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117CC4-C2BB-383E-26C2-D83D70D3EE33}"/>
              </a:ext>
            </a:extLst>
          </p:cNvPr>
          <p:cNvSpPr/>
          <p:nvPr/>
        </p:nvSpPr>
        <p:spPr>
          <a:xfrm>
            <a:off x="6594787" y="519871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33817" y="387689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30073" y="453517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30072" y="519344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FF6ED45-4326-18D6-FF0C-D8384332B362}"/>
              </a:ext>
            </a:extLst>
          </p:cNvPr>
          <p:cNvSpPr/>
          <p:nvPr/>
        </p:nvSpPr>
        <p:spPr>
          <a:xfrm>
            <a:off x="761130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9" name="Organigramme : Connecteur 38">
            <a:extLst>
              <a:ext uri="{FF2B5EF4-FFF2-40B4-BE49-F238E27FC236}">
                <a16:creationId xmlns:a16="http://schemas.microsoft.com/office/drawing/2014/main" id="{A4106DC9-FCA3-627B-81FC-9C4AA885B8F2}"/>
              </a:ext>
            </a:extLst>
          </p:cNvPr>
          <p:cNvSpPr/>
          <p:nvPr/>
        </p:nvSpPr>
        <p:spPr>
          <a:xfrm>
            <a:off x="1713190" y="4251817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2290781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Organigramme : Connecteur 41">
            <a:extLst>
              <a:ext uri="{FF2B5EF4-FFF2-40B4-BE49-F238E27FC236}">
                <a16:creationId xmlns:a16="http://schemas.microsoft.com/office/drawing/2014/main" id="{47A1E94F-6C74-5643-35E8-137D0CFD3384}"/>
              </a:ext>
            </a:extLst>
          </p:cNvPr>
          <p:cNvSpPr/>
          <p:nvPr/>
        </p:nvSpPr>
        <p:spPr>
          <a:xfrm>
            <a:off x="4791564" y="4113450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3" name="Organigramme : Connecteur 42">
            <a:extLst>
              <a:ext uri="{FF2B5EF4-FFF2-40B4-BE49-F238E27FC236}">
                <a16:creationId xmlns:a16="http://schemas.microsoft.com/office/drawing/2014/main" id="{1D6C0255-1AE6-479D-8150-4E8BB3EE35A9}"/>
              </a:ext>
            </a:extLst>
          </p:cNvPr>
          <p:cNvSpPr/>
          <p:nvPr/>
        </p:nvSpPr>
        <p:spPr>
          <a:xfrm>
            <a:off x="5369155" y="4113449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4" name="Organigramme : Connecteur 43">
            <a:extLst>
              <a:ext uri="{FF2B5EF4-FFF2-40B4-BE49-F238E27FC236}">
                <a16:creationId xmlns:a16="http://schemas.microsoft.com/office/drawing/2014/main" id="{7025EA9C-692C-6360-95C3-1774601F7E4F}"/>
              </a:ext>
            </a:extLst>
          </p:cNvPr>
          <p:cNvSpPr/>
          <p:nvPr/>
        </p:nvSpPr>
        <p:spPr>
          <a:xfrm>
            <a:off x="4791564" y="4697699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Organigramme : Connecteur 44">
            <a:extLst>
              <a:ext uri="{FF2B5EF4-FFF2-40B4-BE49-F238E27FC236}">
                <a16:creationId xmlns:a16="http://schemas.microsoft.com/office/drawing/2014/main" id="{26E17975-818D-C8AF-72BD-0F1DC2842826}"/>
              </a:ext>
            </a:extLst>
          </p:cNvPr>
          <p:cNvSpPr/>
          <p:nvPr/>
        </p:nvSpPr>
        <p:spPr>
          <a:xfrm>
            <a:off x="5369155" y="4697698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611301" y="482539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122401" y="505385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60513" y="538659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5" grpId="0" animBg="1"/>
      <p:bldP spid="7" grpId="0" animBg="1"/>
      <p:bldP spid="14" grpId="0" animBg="1"/>
      <p:bldP spid="4" grpId="0" animBg="1"/>
      <p:bldP spid="6" grpId="0" animBg="1"/>
      <p:bldP spid="8" grpId="0" animBg="1"/>
      <p:bldP spid="10" grpId="0" animBg="1"/>
      <p:bldP spid="12" grpId="0" animBg="1"/>
      <p:bldP spid="15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316680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38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373923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392235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380105" y="33502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10453" y="3344763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694516" y="387689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690772" y="453517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76BF2A-3383-3F1B-556C-66A4D1AF7A53}"/>
              </a:ext>
            </a:extLst>
          </p:cNvPr>
          <p:cNvSpPr/>
          <p:nvPr/>
        </p:nvSpPr>
        <p:spPr>
          <a:xfrm>
            <a:off x="690771" y="519344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B117CC4-C2BB-383E-26C2-D83D70D3EE33}"/>
              </a:ext>
            </a:extLst>
          </p:cNvPr>
          <p:cNvSpPr/>
          <p:nvPr/>
        </p:nvSpPr>
        <p:spPr>
          <a:xfrm>
            <a:off x="6594787" y="519871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33817" y="387689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30073" y="453517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30072" y="519344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FF6ED45-4326-18D6-FF0C-D8384332B362}"/>
              </a:ext>
            </a:extLst>
          </p:cNvPr>
          <p:cNvSpPr/>
          <p:nvPr/>
        </p:nvSpPr>
        <p:spPr>
          <a:xfrm>
            <a:off x="761130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9" name="Organigramme : Connecteur 38">
            <a:extLst>
              <a:ext uri="{FF2B5EF4-FFF2-40B4-BE49-F238E27FC236}">
                <a16:creationId xmlns:a16="http://schemas.microsoft.com/office/drawing/2014/main" id="{A4106DC9-FCA3-627B-81FC-9C4AA885B8F2}"/>
              </a:ext>
            </a:extLst>
          </p:cNvPr>
          <p:cNvSpPr/>
          <p:nvPr/>
        </p:nvSpPr>
        <p:spPr>
          <a:xfrm>
            <a:off x="1713190" y="4251817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2290781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Organigramme : Connecteur 41">
            <a:extLst>
              <a:ext uri="{FF2B5EF4-FFF2-40B4-BE49-F238E27FC236}">
                <a16:creationId xmlns:a16="http://schemas.microsoft.com/office/drawing/2014/main" id="{47A1E94F-6C74-5643-35E8-137D0CFD3384}"/>
              </a:ext>
            </a:extLst>
          </p:cNvPr>
          <p:cNvSpPr/>
          <p:nvPr/>
        </p:nvSpPr>
        <p:spPr>
          <a:xfrm>
            <a:off x="4791564" y="4113450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3" name="Organigramme : Connecteur 42">
            <a:extLst>
              <a:ext uri="{FF2B5EF4-FFF2-40B4-BE49-F238E27FC236}">
                <a16:creationId xmlns:a16="http://schemas.microsoft.com/office/drawing/2014/main" id="{1D6C0255-1AE6-479D-8150-4E8BB3EE35A9}"/>
              </a:ext>
            </a:extLst>
          </p:cNvPr>
          <p:cNvSpPr/>
          <p:nvPr/>
        </p:nvSpPr>
        <p:spPr>
          <a:xfrm>
            <a:off x="5369155" y="4113449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4" name="Organigramme : Connecteur 43">
            <a:extLst>
              <a:ext uri="{FF2B5EF4-FFF2-40B4-BE49-F238E27FC236}">
                <a16:creationId xmlns:a16="http://schemas.microsoft.com/office/drawing/2014/main" id="{7025EA9C-692C-6360-95C3-1774601F7E4F}"/>
              </a:ext>
            </a:extLst>
          </p:cNvPr>
          <p:cNvSpPr/>
          <p:nvPr/>
        </p:nvSpPr>
        <p:spPr>
          <a:xfrm>
            <a:off x="4791564" y="4697699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Organigramme : Connecteur 44">
            <a:extLst>
              <a:ext uri="{FF2B5EF4-FFF2-40B4-BE49-F238E27FC236}">
                <a16:creationId xmlns:a16="http://schemas.microsoft.com/office/drawing/2014/main" id="{26E17975-818D-C8AF-72BD-0F1DC2842826}"/>
              </a:ext>
            </a:extLst>
          </p:cNvPr>
          <p:cNvSpPr/>
          <p:nvPr/>
        </p:nvSpPr>
        <p:spPr>
          <a:xfrm>
            <a:off x="5369155" y="4697698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611301" y="482539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122401" y="505385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60513" y="538659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DAD639D-EC4F-3F16-0BA4-E630628EAD6A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270F06-8707-1E8E-4A66-6033BE2F9667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402D22B-B3F6-7EFF-A82B-25E1F434032A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7E6F8D7-47FD-BD96-A02E-43357A737F70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308D21A-B023-80F5-F167-616B796280F1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27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43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90633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902587" y="48253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30072" y="35796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6328" y="42378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30072" y="4903222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Organigramme : Connecteur 41">
            <a:extLst>
              <a:ext uri="{FF2B5EF4-FFF2-40B4-BE49-F238E27FC236}">
                <a16:creationId xmlns:a16="http://schemas.microsoft.com/office/drawing/2014/main" id="{47A1E94F-6C74-5643-35E8-137D0CFD3384}"/>
              </a:ext>
            </a:extLst>
          </p:cNvPr>
          <p:cNvSpPr/>
          <p:nvPr/>
        </p:nvSpPr>
        <p:spPr>
          <a:xfrm>
            <a:off x="4791564" y="4113450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3" name="Organigramme : Connecteur 42">
            <a:extLst>
              <a:ext uri="{FF2B5EF4-FFF2-40B4-BE49-F238E27FC236}">
                <a16:creationId xmlns:a16="http://schemas.microsoft.com/office/drawing/2014/main" id="{1D6C0255-1AE6-479D-8150-4E8BB3EE35A9}"/>
              </a:ext>
            </a:extLst>
          </p:cNvPr>
          <p:cNvSpPr/>
          <p:nvPr/>
        </p:nvSpPr>
        <p:spPr>
          <a:xfrm>
            <a:off x="4791564" y="5235235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Organigramme : Connecteur 44">
            <a:extLst>
              <a:ext uri="{FF2B5EF4-FFF2-40B4-BE49-F238E27FC236}">
                <a16:creationId xmlns:a16="http://schemas.microsoft.com/office/drawing/2014/main" id="{26E17975-818D-C8AF-72BD-0F1DC2842826}"/>
              </a:ext>
            </a:extLst>
          </p:cNvPr>
          <p:cNvSpPr/>
          <p:nvPr/>
        </p:nvSpPr>
        <p:spPr>
          <a:xfrm>
            <a:off x="5369155" y="4697698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611301" y="482539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122401" y="505385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60513" y="538659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6A470-EDA9-8DA5-D247-CD709FEE990A}"/>
              </a:ext>
            </a:extLst>
          </p:cNvPr>
          <p:cNvSpPr/>
          <p:nvPr/>
        </p:nvSpPr>
        <p:spPr>
          <a:xfrm>
            <a:off x="3726328" y="556855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0297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5" grpId="0" animBg="1"/>
      <p:bldP spid="7" grpId="0" animBg="1"/>
      <p:bldP spid="14" grpId="0" animBg="1"/>
      <p:bldP spid="4" grpId="0" animBg="1"/>
      <p:bldP spid="6" grpId="0" animBg="1"/>
      <p:bldP spid="8" grpId="0" animBg="1"/>
      <p:bldP spid="10" grpId="0" animBg="1"/>
      <p:bldP spid="15" grpId="0" animBg="1"/>
      <p:bldP spid="22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43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90633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902587" y="48253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30072" y="35796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6328" y="42378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30072" y="4903222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Organigramme : Connecteur 41">
            <a:extLst>
              <a:ext uri="{FF2B5EF4-FFF2-40B4-BE49-F238E27FC236}">
                <a16:creationId xmlns:a16="http://schemas.microsoft.com/office/drawing/2014/main" id="{47A1E94F-6C74-5643-35E8-137D0CFD3384}"/>
              </a:ext>
            </a:extLst>
          </p:cNvPr>
          <p:cNvSpPr/>
          <p:nvPr/>
        </p:nvSpPr>
        <p:spPr>
          <a:xfrm>
            <a:off x="4791564" y="4113450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3" name="Organigramme : Connecteur 42">
            <a:extLst>
              <a:ext uri="{FF2B5EF4-FFF2-40B4-BE49-F238E27FC236}">
                <a16:creationId xmlns:a16="http://schemas.microsoft.com/office/drawing/2014/main" id="{1D6C0255-1AE6-479D-8150-4E8BB3EE35A9}"/>
              </a:ext>
            </a:extLst>
          </p:cNvPr>
          <p:cNvSpPr/>
          <p:nvPr/>
        </p:nvSpPr>
        <p:spPr>
          <a:xfrm>
            <a:off x="4791564" y="5235235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Organigramme : Connecteur 44">
            <a:extLst>
              <a:ext uri="{FF2B5EF4-FFF2-40B4-BE49-F238E27FC236}">
                <a16:creationId xmlns:a16="http://schemas.microsoft.com/office/drawing/2014/main" id="{26E17975-818D-C8AF-72BD-0F1DC2842826}"/>
              </a:ext>
            </a:extLst>
          </p:cNvPr>
          <p:cNvSpPr/>
          <p:nvPr/>
        </p:nvSpPr>
        <p:spPr>
          <a:xfrm>
            <a:off x="5369155" y="4697698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611301" y="482539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122401" y="5053853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60513" y="538659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6A470-EDA9-8DA5-D247-CD709FEE990A}"/>
              </a:ext>
            </a:extLst>
          </p:cNvPr>
          <p:cNvSpPr/>
          <p:nvPr/>
        </p:nvSpPr>
        <p:spPr>
          <a:xfrm>
            <a:off x="3726328" y="556855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0DD528F-C083-2C73-6703-C08ECE5C3D56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73D860-F21A-7540-9019-C2DD78999D20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876A38-9441-486F-A371-9DD603C55196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177872-39FA-E621-93C6-42FECD0211A1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461C148-33E3-DB1E-19C3-2783D1350AA5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43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65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90633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902587" y="48253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29483" y="391180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5739" y="457007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29483" y="523540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926818" y="4431040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291133" y="4900987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21374" y="49095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6A470-EDA9-8DA5-D247-CD709FEE990A}"/>
              </a:ext>
            </a:extLst>
          </p:cNvPr>
          <p:cNvSpPr/>
          <p:nvPr/>
        </p:nvSpPr>
        <p:spPr>
          <a:xfrm>
            <a:off x="4745080" y="458283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D1F60BD3-C05E-CADE-0128-60B357EE858A}"/>
              </a:ext>
            </a:extLst>
          </p:cNvPr>
          <p:cNvSpPr/>
          <p:nvPr/>
        </p:nvSpPr>
        <p:spPr>
          <a:xfrm>
            <a:off x="7611301" y="3952491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73EE4413-C7B6-E2D8-0DF4-289DE74155E0}"/>
              </a:ext>
            </a:extLst>
          </p:cNvPr>
          <p:cNvSpPr/>
          <p:nvPr/>
        </p:nvSpPr>
        <p:spPr>
          <a:xfrm>
            <a:off x="8291133" y="3952491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004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5" grpId="0" animBg="1"/>
      <p:bldP spid="7" grpId="0" animBg="1"/>
      <p:bldP spid="14" grpId="0" animBg="1"/>
      <p:bldP spid="4" grpId="0" animBg="1"/>
      <p:bldP spid="6" grpId="0" animBg="1"/>
      <p:bldP spid="8" grpId="0" animBg="1"/>
      <p:bldP spid="10" grpId="0" animBg="1"/>
      <p:bldP spid="15" grpId="0" animBg="1"/>
      <p:bldP spid="22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6" grpId="0" animBg="1"/>
      <p:bldP spid="47" grpId="0" animBg="1"/>
      <p:bldP spid="48" grpId="0" animBg="1"/>
      <p:bldP spid="9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65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BA7ED5-7DD0-9793-B482-EBC06E9FEF30}"/>
              </a:ext>
            </a:extLst>
          </p:cNvPr>
          <p:cNvSpPr/>
          <p:nvPr/>
        </p:nvSpPr>
        <p:spPr>
          <a:xfrm>
            <a:off x="906331" y="416711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50CBFC-5919-5806-D5AC-A772A866DBA0}"/>
              </a:ext>
            </a:extLst>
          </p:cNvPr>
          <p:cNvSpPr/>
          <p:nvPr/>
        </p:nvSpPr>
        <p:spPr>
          <a:xfrm>
            <a:off x="902587" y="482539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88216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5404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29483" y="391180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5739" y="457007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29483" y="523540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926818" y="4431040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BF6C8DDC-7EC4-C7AA-9794-42AB84D56B55}"/>
              </a:ext>
            </a:extLst>
          </p:cNvPr>
          <p:cNvSpPr/>
          <p:nvPr/>
        </p:nvSpPr>
        <p:spPr>
          <a:xfrm>
            <a:off x="8291133" y="4900987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8" name="Organigramme : Connecteur 47">
            <a:extLst>
              <a:ext uri="{FF2B5EF4-FFF2-40B4-BE49-F238E27FC236}">
                <a16:creationId xmlns:a16="http://schemas.microsoft.com/office/drawing/2014/main" id="{79FDB604-1825-0A24-0DA6-D4A41386B823}"/>
              </a:ext>
            </a:extLst>
          </p:cNvPr>
          <p:cNvSpPr/>
          <p:nvPr/>
        </p:nvSpPr>
        <p:spPr>
          <a:xfrm>
            <a:off x="7621374" y="49095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6A470-EDA9-8DA5-D247-CD709FEE990A}"/>
              </a:ext>
            </a:extLst>
          </p:cNvPr>
          <p:cNvSpPr/>
          <p:nvPr/>
        </p:nvSpPr>
        <p:spPr>
          <a:xfrm>
            <a:off x="4745080" y="458283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D1F60BD3-C05E-CADE-0128-60B357EE858A}"/>
              </a:ext>
            </a:extLst>
          </p:cNvPr>
          <p:cNvSpPr/>
          <p:nvPr/>
        </p:nvSpPr>
        <p:spPr>
          <a:xfrm>
            <a:off x="7611301" y="3952491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73EE4413-C7B6-E2D8-0DF4-289DE74155E0}"/>
              </a:ext>
            </a:extLst>
          </p:cNvPr>
          <p:cNvSpPr/>
          <p:nvPr/>
        </p:nvSpPr>
        <p:spPr>
          <a:xfrm>
            <a:off x="8291133" y="3952491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7ADC907-D375-B59B-E165-054B404F135E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C2D9EC2-C970-96D4-AC6A-404C33997891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994128-F669-2AA1-2E86-B34F5C58CBC3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8BB74F-838B-580C-DED5-37C580F6FBDB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F1BA28F-438F-3B9A-4432-1328CBDAE19C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837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Choisis la bonne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86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593542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251816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29483" y="391180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5739" y="457007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29483" y="523540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926818" y="4431040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89A1AE-835D-AF33-672C-341C83A656AE}"/>
              </a:ext>
            </a:extLst>
          </p:cNvPr>
          <p:cNvSpPr/>
          <p:nvPr/>
        </p:nvSpPr>
        <p:spPr>
          <a:xfrm>
            <a:off x="6598532" y="490098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7BBC5B-88CC-F77B-47AF-47941F51A067}"/>
              </a:ext>
            </a:extLst>
          </p:cNvPr>
          <p:cNvSpPr/>
          <p:nvPr/>
        </p:nvSpPr>
        <p:spPr>
          <a:xfrm>
            <a:off x="6594788" y="555926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8C5213-DB4F-AE8D-B561-A1462EB3D7EB}"/>
              </a:ext>
            </a:extLst>
          </p:cNvPr>
          <p:cNvSpPr/>
          <p:nvPr/>
        </p:nvSpPr>
        <p:spPr>
          <a:xfrm>
            <a:off x="699949" y="363433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5601C8-F5C5-642F-4830-06F393BEE8EC}"/>
              </a:ext>
            </a:extLst>
          </p:cNvPr>
          <p:cNvSpPr/>
          <p:nvPr/>
        </p:nvSpPr>
        <p:spPr>
          <a:xfrm>
            <a:off x="696205" y="429260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8F64BD-0702-07EB-39AA-42A1954FB92A}"/>
              </a:ext>
            </a:extLst>
          </p:cNvPr>
          <p:cNvSpPr/>
          <p:nvPr/>
        </p:nvSpPr>
        <p:spPr>
          <a:xfrm>
            <a:off x="699949" y="494178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3308E4-84BA-4DE2-0BC2-0C9CFA2D79EB}"/>
              </a:ext>
            </a:extLst>
          </p:cNvPr>
          <p:cNvSpPr/>
          <p:nvPr/>
        </p:nvSpPr>
        <p:spPr>
          <a:xfrm>
            <a:off x="696205" y="560005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A5D588-F24E-0690-7BCC-A653B486CD8A}"/>
              </a:ext>
            </a:extLst>
          </p:cNvPr>
          <p:cNvSpPr/>
          <p:nvPr/>
        </p:nvSpPr>
        <p:spPr>
          <a:xfrm>
            <a:off x="7720850" y="37185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Organigramme : Connecteur 25">
            <a:extLst>
              <a:ext uri="{FF2B5EF4-FFF2-40B4-BE49-F238E27FC236}">
                <a16:creationId xmlns:a16="http://schemas.microsoft.com/office/drawing/2014/main" id="{380BED1B-A9A6-621B-EABB-D74E59B7D35B}"/>
              </a:ext>
            </a:extLst>
          </p:cNvPr>
          <p:cNvSpPr/>
          <p:nvPr/>
        </p:nvSpPr>
        <p:spPr>
          <a:xfrm>
            <a:off x="4761152" y="40629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9445710C-2FF5-24CD-B6C7-10457FD8D2BA}"/>
              </a:ext>
            </a:extLst>
          </p:cNvPr>
          <p:cNvSpPr/>
          <p:nvPr/>
        </p:nvSpPr>
        <p:spPr>
          <a:xfrm>
            <a:off x="5317331" y="40629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D430AB07-6234-3C10-3DDC-A91E0DDDE7B3}"/>
              </a:ext>
            </a:extLst>
          </p:cNvPr>
          <p:cNvSpPr/>
          <p:nvPr/>
        </p:nvSpPr>
        <p:spPr>
          <a:xfrm>
            <a:off x="4761152" y="457007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8968DF9E-4B06-F0EB-A8FE-DB77945A2779}"/>
              </a:ext>
            </a:extLst>
          </p:cNvPr>
          <p:cNvSpPr/>
          <p:nvPr/>
        </p:nvSpPr>
        <p:spPr>
          <a:xfrm>
            <a:off x="5317331" y="457007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521A1521-9B69-F503-F27C-7E0F687CBB1C}"/>
              </a:ext>
            </a:extLst>
          </p:cNvPr>
          <p:cNvSpPr/>
          <p:nvPr/>
        </p:nvSpPr>
        <p:spPr>
          <a:xfrm>
            <a:off x="4772861" y="508768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Organigramme : Connecteur 30">
            <a:extLst>
              <a:ext uri="{FF2B5EF4-FFF2-40B4-BE49-F238E27FC236}">
                <a16:creationId xmlns:a16="http://schemas.microsoft.com/office/drawing/2014/main" id="{1D84204F-6ABF-5813-6C6A-EBDE21059399}"/>
              </a:ext>
            </a:extLst>
          </p:cNvPr>
          <p:cNvSpPr/>
          <p:nvPr/>
        </p:nvSpPr>
        <p:spPr>
          <a:xfrm>
            <a:off x="5329040" y="508768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062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5" grpId="0" animBg="1"/>
      <p:bldP spid="7" grpId="0" animBg="1"/>
      <p:bldP spid="14" grpId="0" animBg="1"/>
      <p:bldP spid="4" grpId="0" animBg="1"/>
      <p:bldP spid="6" grpId="0" animBg="1"/>
      <p:bldP spid="15" grpId="0" animBg="1"/>
      <p:bldP spid="22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6" grpId="0" animBg="1"/>
      <p:bldP spid="17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155452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3047999" y="874757"/>
            <a:ext cx="2569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ym typeface="Webdings" panose="05030102010509060703" pitchFamily="18" charset="2"/>
              </a:rPr>
              <a:t>86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1212695" y="2065530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4265909" y="2069641"/>
            <a:ext cx="75695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7273981" y="2053382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289CEF6E-DE7F-34FE-A402-C23AFD94B332}"/>
              </a:ext>
            </a:extLst>
          </p:cNvPr>
          <p:cNvSpPr/>
          <p:nvPr/>
        </p:nvSpPr>
        <p:spPr>
          <a:xfrm>
            <a:off x="3253779" y="3356911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E314A674-BDF0-7DC9-B632-D683B8C3AFED}"/>
              </a:ext>
            </a:extLst>
          </p:cNvPr>
          <p:cNvSpPr/>
          <p:nvPr/>
        </p:nvSpPr>
        <p:spPr>
          <a:xfrm>
            <a:off x="6330245" y="3344762"/>
            <a:ext cx="2781210" cy="3032285"/>
          </a:xfrm>
          <a:prstGeom prst="wedgeRoundRectCallout">
            <a:avLst>
              <a:gd name="adj1" fmla="val -4043"/>
              <a:gd name="adj2" fmla="val -60977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32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C5C3A-7682-A545-6741-2E3600F4105F}"/>
              </a:ext>
            </a:extLst>
          </p:cNvPr>
          <p:cNvSpPr/>
          <p:nvPr/>
        </p:nvSpPr>
        <p:spPr>
          <a:xfrm>
            <a:off x="6598532" y="3593542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A5F2FA-8B61-6EA0-B659-75EA87741208}"/>
              </a:ext>
            </a:extLst>
          </p:cNvPr>
          <p:cNvSpPr/>
          <p:nvPr/>
        </p:nvSpPr>
        <p:spPr>
          <a:xfrm>
            <a:off x="6594788" y="4251816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D12CE3-8EAD-BA46-8CB5-A0DF4B41C860}"/>
              </a:ext>
            </a:extLst>
          </p:cNvPr>
          <p:cNvSpPr/>
          <p:nvPr/>
        </p:nvSpPr>
        <p:spPr>
          <a:xfrm>
            <a:off x="3729483" y="391180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A31DFD9-5C81-CAF8-AB26-5C99741F31A5}"/>
              </a:ext>
            </a:extLst>
          </p:cNvPr>
          <p:cNvSpPr/>
          <p:nvPr/>
        </p:nvSpPr>
        <p:spPr>
          <a:xfrm>
            <a:off x="3725739" y="457007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5008259-41EF-EA6F-5D42-5A83FA80AD2B}"/>
              </a:ext>
            </a:extLst>
          </p:cNvPr>
          <p:cNvSpPr/>
          <p:nvPr/>
        </p:nvSpPr>
        <p:spPr>
          <a:xfrm>
            <a:off x="3729483" y="5235403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40" name="Organigramme : Connecteur 39">
            <a:extLst>
              <a:ext uri="{FF2B5EF4-FFF2-40B4-BE49-F238E27FC236}">
                <a16:creationId xmlns:a16="http://schemas.microsoft.com/office/drawing/2014/main" id="{849C2990-0FEF-56C4-A7E1-73EB78A03F7E}"/>
              </a:ext>
            </a:extLst>
          </p:cNvPr>
          <p:cNvSpPr/>
          <p:nvPr/>
        </p:nvSpPr>
        <p:spPr>
          <a:xfrm>
            <a:off x="2059870" y="487305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54ABFA11-7D89-A610-68D3-FF9164C23D5C}"/>
              </a:ext>
            </a:extLst>
          </p:cNvPr>
          <p:cNvSpPr/>
          <p:nvPr/>
        </p:nvSpPr>
        <p:spPr>
          <a:xfrm>
            <a:off x="1925454" y="4251816"/>
            <a:ext cx="495747" cy="49574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Organigramme : Connecteur 45">
            <a:extLst>
              <a:ext uri="{FF2B5EF4-FFF2-40B4-BE49-F238E27FC236}">
                <a16:creationId xmlns:a16="http://schemas.microsoft.com/office/drawing/2014/main" id="{68DE4869-B92E-24F7-EAAF-766B6DC70C26}"/>
              </a:ext>
            </a:extLst>
          </p:cNvPr>
          <p:cNvSpPr/>
          <p:nvPr/>
        </p:nvSpPr>
        <p:spPr>
          <a:xfrm>
            <a:off x="7926818" y="4431040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89A1AE-835D-AF33-672C-341C83A656AE}"/>
              </a:ext>
            </a:extLst>
          </p:cNvPr>
          <p:cNvSpPr/>
          <p:nvPr/>
        </p:nvSpPr>
        <p:spPr>
          <a:xfrm>
            <a:off x="6598532" y="4900987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7BBC5B-88CC-F77B-47AF-47941F51A067}"/>
              </a:ext>
            </a:extLst>
          </p:cNvPr>
          <p:cNvSpPr/>
          <p:nvPr/>
        </p:nvSpPr>
        <p:spPr>
          <a:xfrm>
            <a:off x="6594788" y="5559261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48C5213-DB4F-AE8D-B561-A1462EB3D7EB}"/>
              </a:ext>
            </a:extLst>
          </p:cNvPr>
          <p:cNvSpPr/>
          <p:nvPr/>
        </p:nvSpPr>
        <p:spPr>
          <a:xfrm>
            <a:off x="699949" y="3634335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5601C8-F5C5-642F-4830-06F393BEE8EC}"/>
              </a:ext>
            </a:extLst>
          </p:cNvPr>
          <p:cNvSpPr/>
          <p:nvPr/>
        </p:nvSpPr>
        <p:spPr>
          <a:xfrm>
            <a:off x="696205" y="429260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8F64BD-0702-07EB-39AA-42A1954FB92A}"/>
              </a:ext>
            </a:extLst>
          </p:cNvPr>
          <p:cNvSpPr/>
          <p:nvPr/>
        </p:nvSpPr>
        <p:spPr>
          <a:xfrm>
            <a:off x="699949" y="4941780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73308E4-84BA-4DE2-0BC2-0C9CFA2D79EB}"/>
              </a:ext>
            </a:extLst>
          </p:cNvPr>
          <p:cNvSpPr/>
          <p:nvPr/>
        </p:nvSpPr>
        <p:spPr>
          <a:xfrm>
            <a:off x="696205" y="5600054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A5D588-F24E-0690-7BCC-A653B486CD8A}"/>
              </a:ext>
            </a:extLst>
          </p:cNvPr>
          <p:cNvSpPr/>
          <p:nvPr/>
        </p:nvSpPr>
        <p:spPr>
          <a:xfrm>
            <a:off x="7720850" y="3718539"/>
            <a:ext cx="838183" cy="5804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Organigramme : Connecteur 25">
            <a:extLst>
              <a:ext uri="{FF2B5EF4-FFF2-40B4-BE49-F238E27FC236}">
                <a16:creationId xmlns:a16="http://schemas.microsoft.com/office/drawing/2014/main" id="{380BED1B-A9A6-621B-EABB-D74E59B7D35B}"/>
              </a:ext>
            </a:extLst>
          </p:cNvPr>
          <p:cNvSpPr/>
          <p:nvPr/>
        </p:nvSpPr>
        <p:spPr>
          <a:xfrm>
            <a:off x="4761152" y="40629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9445710C-2FF5-24CD-B6C7-10457FD8D2BA}"/>
              </a:ext>
            </a:extLst>
          </p:cNvPr>
          <p:cNvSpPr/>
          <p:nvPr/>
        </p:nvSpPr>
        <p:spPr>
          <a:xfrm>
            <a:off x="5317331" y="4062989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D430AB07-6234-3C10-3DDC-A91E0DDDE7B3}"/>
              </a:ext>
            </a:extLst>
          </p:cNvPr>
          <p:cNvSpPr/>
          <p:nvPr/>
        </p:nvSpPr>
        <p:spPr>
          <a:xfrm>
            <a:off x="4761152" y="457007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8968DF9E-4B06-F0EB-A8FE-DB77945A2779}"/>
              </a:ext>
            </a:extLst>
          </p:cNvPr>
          <p:cNvSpPr/>
          <p:nvPr/>
        </p:nvSpPr>
        <p:spPr>
          <a:xfrm>
            <a:off x="5317331" y="4570074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521A1521-9B69-F503-F27C-7E0F687CBB1C}"/>
              </a:ext>
            </a:extLst>
          </p:cNvPr>
          <p:cNvSpPr/>
          <p:nvPr/>
        </p:nvSpPr>
        <p:spPr>
          <a:xfrm>
            <a:off x="4772861" y="508768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Organigramme : Connecteur 30">
            <a:extLst>
              <a:ext uri="{FF2B5EF4-FFF2-40B4-BE49-F238E27FC236}">
                <a16:creationId xmlns:a16="http://schemas.microsoft.com/office/drawing/2014/main" id="{1D84204F-6ABF-5813-6C6A-EBDE21059399}"/>
              </a:ext>
            </a:extLst>
          </p:cNvPr>
          <p:cNvSpPr/>
          <p:nvPr/>
        </p:nvSpPr>
        <p:spPr>
          <a:xfrm>
            <a:off x="5329040" y="5087682"/>
            <a:ext cx="429256" cy="429256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1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338232C-5424-FD54-9726-79FCF09B8E18}"/>
              </a:ext>
            </a:extLst>
          </p:cNvPr>
          <p:cNvGrpSpPr/>
          <p:nvPr/>
        </p:nvGrpSpPr>
        <p:grpSpPr>
          <a:xfrm>
            <a:off x="3771405" y="676788"/>
            <a:ext cx="1119249" cy="1132146"/>
            <a:chOff x="3771405" y="676788"/>
            <a:chExt cx="1119249" cy="113214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5239CDD-3E60-2B70-F108-468FABCB02DD}"/>
                </a:ext>
              </a:extLst>
            </p:cNvPr>
            <p:cNvSpPr/>
            <p:nvPr/>
          </p:nvSpPr>
          <p:spPr>
            <a:xfrm>
              <a:off x="3771405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3004757-9E45-C101-B93F-E4B999F67B63}"/>
                </a:ext>
              </a:extLst>
            </p:cNvPr>
            <p:cNvSpPr/>
            <p:nvPr/>
          </p:nvSpPr>
          <p:spPr>
            <a:xfrm>
              <a:off x="4332514" y="1003286"/>
              <a:ext cx="558140" cy="80564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4955380-C662-445F-13DB-72091EAB0120}"/>
                </a:ext>
              </a:extLst>
            </p:cNvPr>
            <p:cNvSpPr/>
            <p:nvPr/>
          </p:nvSpPr>
          <p:spPr>
            <a:xfrm>
              <a:off x="3771405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C00000"/>
                  </a:solidFill>
                </a:rPr>
                <a:t>D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F25A8-95ED-421D-C1DF-71B00B54829F}"/>
                </a:ext>
              </a:extLst>
            </p:cNvPr>
            <p:cNvSpPr/>
            <p:nvPr/>
          </p:nvSpPr>
          <p:spPr>
            <a:xfrm>
              <a:off x="4332514" y="676788"/>
              <a:ext cx="558140" cy="326498"/>
            </a:xfrm>
            <a:prstGeom prst="rect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rgbClr val="0070C0"/>
                  </a:solidFill>
                </a:rPr>
                <a:t>U</a:t>
              </a:r>
              <a:endParaRPr lang="fr-FR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56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2120</TotalTime>
  <Words>230</Words>
  <Application>Microsoft Office PowerPoint</Application>
  <PresentationFormat>Affichage à l'écran (4:3)</PresentationFormat>
  <Paragraphs>201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Choisis la bonne représentation.</vt:lpstr>
      <vt:lpstr>Correction </vt:lpstr>
      <vt:lpstr>Choisis la bonne représentation.</vt:lpstr>
      <vt:lpstr>Correction </vt:lpstr>
      <vt:lpstr>Choisis la bonne représentation.</vt:lpstr>
      <vt:lpstr>Correction </vt:lpstr>
      <vt:lpstr>Choisis la bonne représentation.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57</cp:revision>
  <dcterms:created xsi:type="dcterms:W3CDTF">2023-02-07T14:55:57Z</dcterms:created>
  <dcterms:modified xsi:type="dcterms:W3CDTF">2025-09-03T09:48:54Z</dcterms:modified>
</cp:coreProperties>
</file>